
<file path=[Content_Types].xml><?xml version="1.0" encoding="utf-8"?>
<Types xmlns="http://schemas.openxmlformats.org/package/2006/content-types">
  <Default Extension="emf" ContentType="image/x-emf"/>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notesSlides/notesSlide6.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72.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1"/>
  </p:notesMasterIdLst>
  <p:sldIdLst>
    <p:sldId id="262" r:id="rId2"/>
    <p:sldId id="267" r:id="rId3"/>
    <p:sldId id="258" r:id="rId4"/>
    <p:sldId id="282" r:id="rId5"/>
    <p:sldId id="280" r:id="rId6"/>
    <p:sldId id="263" r:id="rId7"/>
    <p:sldId id="296" r:id="rId8"/>
    <p:sldId id="284" r:id="rId9"/>
    <p:sldId id="300" r:id="rId10"/>
    <p:sldId id="301" r:id="rId11"/>
    <p:sldId id="302" r:id="rId12"/>
    <p:sldId id="304" r:id="rId13"/>
    <p:sldId id="303" r:id="rId14"/>
    <p:sldId id="305" r:id="rId15"/>
    <p:sldId id="306" r:id="rId16"/>
    <p:sldId id="308" r:id="rId17"/>
    <p:sldId id="309" r:id="rId18"/>
    <p:sldId id="310" r:id="rId19"/>
    <p:sldId id="313" r:id="rId20"/>
    <p:sldId id="326" r:id="rId21"/>
    <p:sldId id="322" r:id="rId22"/>
    <p:sldId id="327" r:id="rId23"/>
    <p:sldId id="312" r:id="rId24"/>
    <p:sldId id="328" r:id="rId25"/>
    <p:sldId id="314" r:id="rId26"/>
    <p:sldId id="329" r:id="rId27"/>
    <p:sldId id="324" r:id="rId28"/>
    <p:sldId id="315" r:id="rId29"/>
    <p:sldId id="330" r:id="rId30"/>
    <p:sldId id="323" r:id="rId31"/>
    <p:sldId id="331" r:id="rId32"/>
    <p:sldId id="318" r:id="rId33"/>
    <p:sldId id="291" r:id="rId34"/>
    <p:sldId id="292" r:id="rId35"/>
    <p:sldId id="334" r:id="rId36"/>
    <p:sldId id="337" r:id="rId37"/>
    <p:sldId id="336" r:id="rId38"/>
    <p:sldId id="335" r:id="rId39"/>
    <p:sldId id="316" r:id="rId40"/>
    <p:sldId id="338" r:id="rId41"/>
    <p:sldId id="317" r:id="rId42"/>
    <p:sldId id="340" r:id="rId43"/>
    <p:sldId id="319" r:id="rId44"/>
    <p:sldId id="320" r:id="rId45"/>
    <p:sldId id="321" r:id="rId46"/>
    <p:sldId id="325" r:id="rId47"/>
    <p:sldId id="264" r:id="rId48"/>
    <p:sldId id="307" r:id="rId49"/>
    <p:sldId id="341" r:id="rId50"/>
  </p:sldIdLst>
  <p:sldSz cx="12192000" cy="6858000"/>
  <p:notesSz cx="6858000" cy="9144000"/>
  <p:embeddedFontLst>
    <p:embeddedFont>
      <p:font typeface="Abril Fatface" panose="02000503000000020003" pitchFamily="2" charset="0"/>
      <p:regular r:id="rId52"/>
    </p:embeddedFont>
    <p:embeddedFont>
      <p:font typeface="Aldrich" panose="020B0604020202020204" charset="0"/>
      <p:regular r:id="rId53"/>
    </p:embeddedFont>
    <p:embeddedFont>
      <p:font typeface="Barlow Condensed" panose="00000506000000000000" pitchFamily="2" charset="0"/>
      <p:regular r:id="rId54"/>
      <p:bold r:id="rId55"/>
      <p:italic r:id="rId56"/>
      <p:boldItalic r:id="rId57"/>
    </p:embeddedFont>
    <p:embeddedFont>
      <p:font typeface="Catamaran" panose="020B0604020202020204" charset="0"/>
      <p:regular r:id="rId58"/>
      <p:bold r:id="rId59"/>
    </p:embeddedFont>
    <p:embeddedFont>
      <p:font typeface="Griffy" panose="020B0604020202020204" charset="0"/>
      <p:regular r:id="rId60"/>
    </p:embeddedFont>
    <p:embeddedFont>
      <p:font typeface="Homemade Apple" panose="020B0604020202020204" charset="0"/>
      <p:regular r:id="rId61"/>
    </p:embeddedFont>
    <p:embeddedFont>
      <p:font typeface="Poppins" panose="00000500000000000000" pitchFamily="2"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Semibold" panose="020B0702040204020203" pitchFamily="34" charset="0"/>
      <p:bold r:id="rId70"/>
      <p:boldItalic r:id="rId71"/>
    </p:embeddedFont>
    <p:embeddedFont>
      <p:font typeface="Ubuntu Condensed" panose="020B0506030602030204" pitchFamily="3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62"/>
            <p14:sldId id="267"/>
            <p14:sldId id="258"/>
            <p14:sldId id="282"/>
            <p14:sldId id="280"/>
            <p14:sldId id="26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264"/>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4E0F28-AC98-30C1-04BF-DC4CA2D957F5}" name="Emil Wasilewski" initials="EW" userId="d32d1c11accf9c1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3E3E42"/>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4273" autoAdjust="0"/>
  </p:normalViewPr>
  <p:slideViewPr>
    <p:cSldViewPr snapToGrid="0">
      <p:cViewPr varScale="1">
        <p:scale>
          <a:sx n="81" d="100"/>
          <a:sy n="81" d="100"/>
        </p:scale>
        <p:origin x="34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3T17:09:31.155"/>
    </inkml:context>
    <inkml:brush xml:id="br0">
      <inkml:brushProperty name="width" value="0.5" units="cm"/>
      <inkml:brushProperty name="height" value="1" units="cm"/>
      <inkml:brushProperty name="color" value="#2D2D30"/>
      <inkml:brushProperty name="tip" value="rectangle"/>
      <inkml:brushProperty name="rasterOp" value="maskPen"/>
      <inkml:brushProperty name="ignorePressure" value="1"/>
    </inkml:brush>
  </inkml:definitions>
  <inkml:trace contextRef="#ctx0" brushRef="#br0">1 162,'2012'0,"-1277"-39,-100 1,-333 33,264-7,-2-28,-199 18,228 22,-580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3T17:11:53.645"/>
    </inkml:context>
    <inkml:brush xml:id="br0">
      <inkml:brushProperty name="width" value="0.5" units="cm"/>
      <inkml:brushProperty name="height" value="1" units="cm"/>
      <inkml:brushProperty name="color" value="#2D2D30"/>
      <inkml:brushProperty name="tip" value="rectangle"/>
      <inkml:brushProperty name="rasterOp" value="maskPen"/>
      <inkml:brushProperty name="ignorePressure" value="1"/>
    </inkml:brush>
  </inkml:definitions>
  <inkml:trace contextRef="#ctx0" brushRef="#br0">1 143,'1467'0,"-932"-34,-72 0,-242 31,191-9,0-23,-146 16,166 19,-423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1EDD-80FD-4224-9877-5244F3ABE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859B1-483B-4447-ADC0-938A9C6A3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8FA82-0D23-489E-9507-8BF30FDA9D55}"/>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5" name="Footer Placeholder 4">
            <a:extLst>
              <a:ext uri="{FF2B5EF4-FFF2-40B4-BE49-F238E27FC236}">
                <a16:creationId xmlns:a16="http://schemas.microsoft.com/office/drawing/2014/main" id="{43A79D36-D446-4FAC-A2AB-710AEF777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6F5C4-8167-4EF4-A527-D57582C51262}"/>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45013712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EC96E-629A-4D79-B60F-2ECCC0513967}"/>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3" name="Footer Placeholder 2">
            <a:extLst>
              <a:ext uri="{FF2B5EF4-FFF2-40B4-BE49-F238E27FC236}">
                <a16:creationId xmlns:a16="http://schemas.microsoft.com/office/drawing/2014/main" id="{1534964F-FE03-4168-9D6F-10AD7EFB6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9613F-D001-419E-86EF-518E96A4C5FC}"/>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2307985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6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 Id="rId5" Type="http://schemas.openxmlformats.org/officeDocument/2006/relationships/image" Target="../media/image9.em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34.sv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8.sv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4.sv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6.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2.svg"/><Relationship Id="rId7" Type="http://schemas.openxmlformats.org/officeDocument/2006/relationships/image" Target="../media/image34.sv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33.png"/><Relationship Id="rId11" Type="http://schemas.openxmlformats.org/officeDocument/2006/relationships/image" Target="../media/image48.svg"/><Relationship Id="rId5" Type="http://schemas.openxmlformats.org/officeDocument/2006/relationships/image" Target="../media/image44.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8" Type="http://schemas.openxmlformats.org/officeDocument/2006/relationships/customXml" Target="../ink/ink10.xml"/><Relationship Id="rId3" Type="http://schemas.openxmlformats.org/officeDocument/2006/relationships/image" Target="../media/image56.svg"/><Relationship Id="rId7" Type="http://schemas.openxmlformats.org/officeDocument/2006/relationships/image" Target="../media/image60.png"/><Relationship Id="rId12" Type="http://schemas.openxmlformats.org/officeDocument/2006/relationships/customXml" Target="../ink/ink9.xml"/><Relationship Id="rId17" Type="http://schemas.openxmlformats.org/officeDocument/2006/relationships/image" Target="../media/image62.svg"/><Relationship Id="rId2" Type="http://schemas.openxmlformats.org/officeDocument/2006/relationships/image" Target="../media/image55.png"/><Relationship Id="rId16"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44.svg"/><Relationship Id="rId5" Type="http://schemas.openxmlformats.org/officeDocument/2006/relationships/image" Target="../media/image58.svg"/><Relationship Id="rId15" Type="http://schemas.openxmlformats.org/officeDocument/2006/relationships/image" Target="../media/image530.png"/><Relationship Id="rId10" Type="http://schemas.openxmlformats.org/officeDocument/2006/relationships/image" Target="../media/image43.png"/><Relationship Id="rId4" Type="http://schemas.openxmlformats.org/officeDocument/2006/relationships/image" Target="../media/image57.png"/><Relationship Id="rId9" Type="http://schemas.openxmlformats.org/officeDocument/2006/relationships/image" Target="../media/image3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9.svg"/><Relationship Id="rId3" Type="http://schemas.openxmlformats.org/officeDocument/2006/relationships/image" Target="../media/image56.svg"/><Relationship Id="rId7" Type="http://schemas.openxmlformats.org/officeDocument/2006/relationships/image" Target="../media/image60.png"/><Relationship Id="rId12" Type="http://schemas.openxmlformats.org/officeDocument/2006/relationships/image" Target="../media/image6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4.svg"/><Relationship Id="rId5" Type="http://schemas.openxmlformats.org/officeDocument/2006/relationships/image" Target="../media/image58.svg"/><Relationship Id="rId10" Type="http://schemas.openxmlformats.org/officeDocument/2006/relationships/image" Target="../media/image43.png"/><Relationship Id="rId4" Type="http://schemas.openxmlformats.org/officeDocument/2006/relationships/image" Target="../media/image57.png"/><Relationship Id="rId9"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9.svg"/><Relationship Id="rId3" Type="http://schemas.openxmlformats.org/officeDocument/2006/relationships/image" Target="../media/image56.svg"/><Relationship Id="rId7" Type="http://schemas.openxmlformats.org/officeDocument/2006/relationships/image" Target="../media/image60.png"/><Relationship Id="rId12" Type="http://schemas.openxmlformats.org/officeDocument/2006/relationships/image" Target="../media/image6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4.svg"/><Relationship Id="rId5" Type="http://schemas.openxmlformats.org/officeDocument/2006/relationships/image" Target="../media/image58.svg"/><Relationship Id="rId15" Type="http://schemas.openxmlformats.org/officeDocument/2006/relationships/image" Target="../media/image71.svg"/><Relationship Id="rId10" Type="http://schemas.openxmlformats.org/officeDocument/2006/relationships/image" Target="../media/image43.png"/><Relationship Id="rId4" Type="http://schemas.openxmlformats.org/officeDocument/2006/relationships/image" Target="../media/image57.png"/><Relationship Id="rId9" Type="http://schemas.openxmlformats.org/officeDocument/2006/relationships/image" Target="../media/image34.svg"/><Relationship Id="rId1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svg"/><Relationship Id="rId7"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85.svg"/></Relationships>
</file>

<file path=ppt/slides/_rels/slide37.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7.svg"/><Relationship Id="rId2" Type="http://schemas.openxmlformats.org/officeDocument/2006/relationships/image" Target="../media/image80.png"/><Relationship Id="rId1" Type="http://schemas.openxmlformats.org/officeDocument/2006/relationships/slideLayout" Target="../slideLayouts/slideLayout17.xml"/><Relationship Id="rId6" Type="http://schemas.openxmlformats.org/officeDocument/2006/relationships/image" Target="../media/image86.png"/><Relationship Id="rId5" Type="http://schemas.openxmlformats.org/officeDocument/2006/relationships/image" Target="../media/image75.sv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9.svg"/><Relationship Id="rId7" Type="http://schemas.openxmlformats.org/officeDocument/2006/relationships/image" Target="../media/image75.svg"/><Relationship Id="rId2" Type="http://schemas.openxmlformats.org/officeDocument/2006/relationships/image" Target="../media/image88.png"/><Relationship Id="rId1" Type="http://schemas.openxmlformats.org/officeDocument/2006/relationships/slideLayout" Target="../slideLayouts/slideLayout17.xml"/><Relationship Id="rId6" Type="http://schemas.openxmlformats.org/officeDocument/2006/relationships/image" Target="../media/image74.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8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4.svg"/><Relationship Id="rId7" Type="http://schemas.openxmlformats.org/officeDocument/2006/relationships/image" Target="../media/image3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34.svg"/><Relationship Id="rId5" Type="http://schemas.openxmlformats.org/officeDocument/2006/relationships/image" Target="../media/image42.svg"/><Relationship Id="rId10" Type="http://schemas.openxmlformats.org/officeDocument/2006/relationships/image" Target="../media/image33.png"/><Relationship Id="rId4" Type="http://schemas.openxmlformats.org/officeDocument/2006/relationships/image" Target="../media/image41.png"/><Relationship Id="rId9" Type="http://schemas.openxmlformats.org/officeDocument/2006/relationships/image" Target="../media/image9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svg"/><Relationship Id="rId3" Type="http://schemas.openxmlformats.org/officeDocument/2006/relationships/image" Target="../media/image38.svg"/><Relationship Id="rId7" Type="http://schemas.openxmlformats.org/officeDocument/2006/relationships/image" Target="../media/image95.svg"/><Relationship Id="rId12" Type="http://schemas.openxmlformats.org/officeDocument/2006/relationships/image" Target="../media/image9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44.svg"/><Relationship Id="rId5" Type="http://schemas.openxmlformats.org/officeDocument/2006/relationships/image" Target="../media/image93.svg"/><Relationship Id="rId15" Type="http://schemas.openxmlformats.org/officeDocument/2006/relationships/image" Target="../media/image69.svg"/><Relationship Id="rId10" Type="http://schemas.openxmlformats.org/officeDocument/2006/relationships/image" Target="../media/image43.pn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1.png"/><Relationship Id="rId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8.png"/><Relationship Id="rId4" Type="http://schemas.openxmlformats.org/officeDocument/2006/relationships/image" Target="../media/image9.emf"/></Relationships>
</file>

<file path=ppt/slides/_rels/slide4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38.svg"/><Relationship Id="rId7" Type="http://schemas.openxmlformats.org/officeDocument/2006/relationships/image" Target="../media/image91.svg"/><Relationship Id="rId12" Type="http://schemas.openxmlformats.org/officeDocument/2006/relationships/image" Target="../media/image108.sv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90.png"/><Relationship Id="rId11" Type="http://schemas.openxmlformats.org/officeDocument/2006/relationships/image" Target="../media/image107.png"/><Relationship Id="rId5" Type="http://schemas.openxmlformats.org/officeDocument/2006/relationships/image" Target="../media/image103.svg"/><Relationship Id="rId10" Type="http://schemas.openxmlformats.org/officeDocument/2006/relationships/image" Target="../media/image106.svg"/><Relationship Id="rId4" Type="http://schemas.openxmlformats.org/officeDocument/2006/relationships/image" Target="../media/image102.png"/><Relationship Id="rId9" Type="http://schemas.openxmlformats.org/officeDocument/2006/relationships/image" Target="../media/image105.png"/><Relationship Id="rId14" Type="http://schemas.openxmlformats.org/officeDocument/2006/relationships/image" Target="../media/image110.svg"/></Relationships>
</file>

<file path=ppt/slides/_rels/slide4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91.sv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customXml" Target="../ink/ink1.xm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7.xml"/><Relationship Id="rId6" Type="http://schemas.openxmlformats.org/officeDocument/2006/relationships/image" Target="../media/image24.png"/><Relationship Id="rId11" Type="http://schemas.openxmlformats.org/officeDocument/2006/relationships/image" Target="../media/image9.emf"/><Relationship Id="rId5" Type="http://schemas.openxmlformats.org/officeDocument/2006/relationships/image" Target="../media/image8.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0.png"/><Relationship Id="rId5" Type="http://schemas.openxmlformats.org/officeDocument/2006/relationships/customXml" Target="../ink/ink6.xml"/><Relationship Id="rId10" Type="http://schemas.openxmlformats.org/officeDocument/2006/relationships/image" Target="../media/image210.png"/><Relationship Id="rId4" Type="http://schemas.openxmlformats.org/officeDocument/2006/relationships/image" Target="../media/image180.png"/><Relationship Id="rId9"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747163" y="2613534"/>
            <a:ext cx="8454894" cy="1765595"/>
          </a:xfrm>
        </p:spPr>
        <p:txBody>
          <a:bodyPr>
            <a:normAutofit/>
          </a:bodyPr>
          <a:lstStyle/>
          <a:p>
            <a:pPr algn="l"/>
            <a:r>
              <a:rPr lang="en-US" dirty="0">
                <a:solidFill>
                  <a:schemeClr val="accent1"/>
                </a:solidFill>
                <a:latin typeface="Ubuntu Condensed" panose="020B0506030602030204" pitchFamily="34" charset="0"/>
                <a:cs typeface="Segoe UI" panose="020B0502040204020203" pitchFamily="34" charset="0"/>
              </a:rPr>
              <a:t>Security Pitfalls for</a:t>
            </a:r>
            <a:br>
              <a:rPr lang="en-US" dirty="0">
                <a:solidFill>
                  <a:schemeClr val="accent1"/>
                </a:solidFill>
                <a:latin typeface="Ubuntu Condensed" panose="020B0506030602030204" pitchFamily="34" charset="0"/>
                <a:cs typeface="Segoe UI" panose="020B0502040204020203" pitchFamily="34" charset="0"/>
              </a:rPr>
            </a:br>
            <a:r>
              <a:rPr lang="en-US" dirty="0">
                <a:solidFill>
                  <a:schemeClr val="accent1"/>
                </a:solidFill>
                <a:latin typeface="Ubuntu Condensed" panose="020B0506030602030204" pitchFamily="34" charset="0"/>
                <a:cs typeface="Segoe UI" panose="020B0502040204020203" pitchFamily="34" charset="0"/>
              </a:rPr>
              <a:t>Workload Identities in Azure</a:t>
            </a:r>
          </a:p>
        </p:txBody>
      </p:sp>
      <p:sp>
        <p:nvSpPr>
          <p:cNvPr id="6" name="Subtitle 5">
            <a:extLst>
              <a:ext uri="{FF2B5EF4-FFF2-40B4-BE49-F238E27FC236}">
                <a16:creationId xmlns:a16="http://schemas.microsoft.com/office/drawing/2014/main" id="{BAA71997-026F-4BFC-882D-658D852B959E}"/>
              </a:ext>
            </a:extLst>
          </p:cNvPr>
          <p:cNvSpPr>
            <a:spLocks noGrp="1"/>
          </p:cNvSpPr>
          <p:nvPr>
            <p:ph type="subTitle" idx="1"/>
          </p:nvPr>
        </p:nvSpPr>
        <p:spPr>
          <a:xfrm>
            <a:off x="747162" y="4548616"/>
            <a:ext cx="8411351" cy="1257097"/>
          </a:xfrm>
        </p:spPr>
        <p:txBody>
          <a:bodyPr>
            <a:normAutofit/>
          </a:bodyPr>
          <a:lstStyle/>
          <a:p>
            <a:pPr algn="l"/>
            <a:r>
              <a:rPr lang="en-US" sz="3200" dirty="0">
                <a:solidFill>
                  <a:schemeClr val="accent1"/>
                </a:solidFill>
                <a:latin typeface="Ubuntu Condensed" panose="020B0506030602030204" pitchFamily="34" charset="0"/>
                <a:cs typeface="Segoe UI" panose="020B0502040204020203" pitchFamily="34" charset="0"/>
              </a:rPr>
              <a:t>Emanuel Palm</a:t>
            </a:r>
            <a:r>
              <a:rPr lang="pl-PL" sz="3200" dirty="0">
                <a:solidFill>
                  <a:schemeClr val="accent1"/>
                </a:solidFill>
                <a:latin typeface="Ubuntu Condensed" panose="020B0506030602030204" pitchFamily="34" charset="0"/>
                <a:cs typeface="Segoe UI" panose="020B0502040204020203" pitchFamily="34" charset="0"/>
              </a:rPr>
              <a:t> |</a:t>
            </a:r>
            <a:r>
              <a:rPr lang="en-US" sz="3200" dirty="0">
                <a:solidFill>
                  <a:schemeClr val="accent1"/>
                </a:solidFill>
                <a:latin typeface="Ubuntu Condensed" panose="020B0506030602030204" pitchFamily="34" charset="0"/>
                <a:cs typeface="Segoe UI" panose="020B0502040204020203" pitchFamily="34" charset="0"/>
              </a:rPr>
              <a:t> Cloud Consultant &amp; Microsoft MVP</a:t>
            </a: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grpSp>
        <p:nvGrpSpPr>
          <p:cNvPr id="3" name="Group 2">
            <a:extLst>
              <a:ext uri="{FF2B5EF4-FFF2-40B4-BE49-F238E27FC236}">
                <a16:creationId xmlns:a16="http://schemas.microsoft.com/office/drawing/2014/main" id="{2A347F1B-C114-355E-ACE0-0339F87C643B}"/>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C3282A6F-D281-06EB-3035-D53E87DBA4BB}"/>
                </a:ext>
              </a:extLst>
            </p:cNvPr>
            <p:cNvPicPr>
              <a:picLocks noChangeAspect="1"/>
            </p:cNvPicPr>
            <p:nvPr/>
          </p:nvPicPr>
          <p:blipFill rotWithShape="1">
            <a:blip r:embed="rId4">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7" name="Rectangle 6">
              <a:extLst>
                <a:ext uri="{FF2B5EF4-FFF2-40B4-BE49-F238E27FC236}">
                  <a16:creationId xmlns:a16="http://schemas.microsoft.com/office/drawing/2014/main" id="{2D0C852B-3578-414B-5416-5BF71B9B3BF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0F3002-D4DF-7D51-C78C-3AA879BDC632}"/>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2" name="Picture 1">
            <a:extLst>
              <a:ext uri="{FF2B5EF4-FFF2-40B4-BE49-F238E27FC236}">
                <a16:creationId xmlns:a16="http://schemas.microsoft.com/office/drawing/2014/main" id="{DEC45CD2-4C32-4A6D-84EB-6B56F6223958}"/>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7458" t="5725" r="16508" b="3236"/>
          <a:stretch/>
        </p:blipFill>
        <p:spPr>
          <a:xfrm>
            <a:off x="10226786" y="4328160"/>
            <a:ext cx="1965214" cy="2292096"/>
          </a:xfrm>
          <a:prstGeom prst="rect">
            <a:avLst/>
          </a:prstGeom>
        </p:spPr>
      </p:pic>
      <p:sp>
        <p:nvSpPr>
          <p:cNvPr id="28" name="TextBox 27">
            <a:extLst>
              <a:ext uri="{FF2B5EF4-FFF2-40B4-BE49-F238E27FC236}">
                <a16:creationId xmlns:a16="http://schemas.microsoft.com/office/drawing/2014/main" id="{601FA367-F105-82CF-2626-426D58B0B08C}"/>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43127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267509" y="2510835"/>
            <a:ext cx="6603266" cy="3303457"/>
          </a:xfrm>
        </p:spPr>
        <p:txBody>
          <a:bodyPr>
            <a:normAutofit/>
          </a:bodyPr>
          <a:lstStyle/>
          <a:p>
            <a:r>
              <a:rPr lang="en-US" sz="8000" b="0" dirty="0">
                <a:solidFill>
                  <a:schemeClr val="accent1"/>
                </a:solidFill>
                <a:latin typeface="Ubuntu Condensed" panose="020B0506030602030204" pitchFamily="34" charset="0"/>
                <a:cs typeface="Segoe UI" panose="020B0502040204020203" pitchFamily="34" charset="0"/>
              </a:rPr>
              <a:t>Please rate my session</a:t>
            </a:r>
            <a:r>
              <a:rPr lang="pl-PL" sz="8000" b="0" dirty="0">
                <a:solidFill>
                  <a:schemeClr val="accent1"/>
                </a:solidFill>
                <a:latin typeface="Ubuntu Condensed" panose="020B0506030602030204" pitchFamily="34" charset="0"/>
                <a:cs typeface="Segoe UI" panose="020B0502040204020203" pitchFamily="34" charset="0"/>
              </a:rPr>
              <a:t> in </a:t>
            </a:r>
            <a:r>
              <a:rPr lang="en-US" sz="8000" b="0" dirty="0">
                <a:solidFill>
                  <a:schemeClr val="accent1"/>
                </a:solidFill>
                <a:latin typeface="Ubuntu Condensed" panose="020B0506030602030204" pitchFamily="34" charset="0"/>
                <a:cs typeface="Segoe UI" panose="020B0502040204020203" pitchFamily="34" charset="0"/>
              </a:rPr>
              <a:t>the </a:t>
            </a:r>
            <a:r>
              <a:rPr lang="pl-PL" sz="8000" b="0" dirty="0">
                <a:solidFill>
                  <a:schemeClr val="accent1"/>
                </a:solidFill>
                <a:latin typeface="Ubuntu Condensed" panose="020B0506030602030204" pitchFamily="34" charset="0"/>
                <a:cs typeface="Segoe UI" panose="020B0502040204020203" pitchFamily="34" charset="0"/>
              </a:rPr>
              <a:t>Mobile App!</a:t>
            </a:r>
            <a:endParaRPr lang="en-US" sz="8000" b="0" dirty="0">
              <a:solidFill>
                <a:schemeClr val="accent1"/>
              </a:solidFill>
              <a:latin typeface="Ubuntu Condensed" panose="020B0506030602030204" pitchFamily="34" charset="0"/>
              <a:cs typeface="Segoe UI" panose="020B0502040204020203" pitchFamily="34" charset="0"/>
            </a:endParaRP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pic>
        <p:nvPicPr>
          <p:cNvPr id="2" name="Picture 1">
            <a:extLst>
              <a:ext uri="{FF2B5EF4-FFF2-40B4-BE49-F238E27FC236}">
                <a16:creationId xmlns:a16="http://schemas.microsoft.com/office/drawing/2014/main" id="{746160C7-5894-5A10-8567-96FE2B0372E7}"/>
              </a:ext>
            </a:extLst>
          </p:cNvPr>
          <p:cNvPicPr>
            <a:picLocks noChangeAspect="1"/>
          </p:cNvPicPr>
          <p:nvPr/>
        </p:nvPicPr>
        <p:blipFill rotWithShape="1">
          <a:blip r:embed="rId4">
            <a:extLst>
              <a:ext uri="{28A0092B-C50C-407E-A947-70E740481C1C}">
                <a14:useLocalDpi xmlns:a14="http://schemas.microsoft.com/office/drawing/2010/main" val="0"/>
              </a:ext>
            </a:extLst>
          </a:blip>
          <a:srcRect l="17458" t="5725" r="16508" b="3236"/>
          <a:stretch/>
        </p:blipFill>
        <p:spPr>
          <a:xfrm>
            <a:off x="9535886" y="3933749"/>
            <a:ext cx="2786743" cy="3250273"/>
          </a:xfrm>
          <a:prstGeom prst="rect">
            <a:avLst/>
          </a:prstGeom>
        </p:spPr>
      </p:pic>
      <p:grpSp>
        <p:nvGrpSpPr>
          <p:cNvPr id="3" name="Group 2">
            <a:extLst>
              <a:ext uri="{FF2B5EF4-FFF2-40B4-BE49-F238E27FC236}">
                <a16:creationId xmlns:a16="http://schemas.microsoft.com/office/drawing/2014/main" id="{29011A1F-2A1A-AC94-5C15-DD6A67E77B98}"/>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FD2369B8-AC09-49B3-2A2A-D8DC83CEBDA1}"/>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6" name="Rectangle 5">
              <a:extLst>
                <a:ext uri="{FF2B5EF4-FFF2-40B4-BE49-F238E27FC236}">
                  <a16:creationId xmlns:a16="http://schemas.microsoft.com/office/drawing/2014/main" id="{A0A16EEC-8129-DCBC-45EC-27A2F084236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EC5F04E-551D-BBEC-F3F3-12AB99AA5C8F}"/>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grpSp>
        <p:nvGrpSpPr>
          <p:cNvPr id="39" name="Group 38">
            <a:extLst>
              <a:ext uri="{FF2B5EF4-FFF2-40B4-BE49-F238E27FC236}">
                <a16:creationId xmlns:a16="http://schemas.microsoft.com/office/drawing/2014/main" id="{3E5D3CEB-FEB4-D04B-93B7-F99792021146}"/>
              </a:ext>
            </a:extLst>
          </p:cNvPr>
          <p:cNvGrpSpPr/>
          <p:nvPr/>
        </p:nvGrpSpPr>
        <p:grpSpPr>
          <a:xfrm>
            <a:off x="7136074" y="2216307"/>
            <a:ext cx="2989382" cy="3794348"/>
            <a:chOff x="7136074" y="2216307"/>
            <a:chExt cx="2989382" cy="3794348"/>
          </a:xfrm>
        </p:grpSpPr>
        <p:sp>
          <p:nvSpPr>
            <p:cNvPr id="40" name="Round Same-side Corner of Rectangle 39">
              <a:extLst>
                <a:ext uri="{FF2B5EF4-FFF2-40B4-BE49-F238E27FC236}">
                  <a16:creationId xmlns:a16="http://schemas.microsoft.com/office/drawing/2014/main" id="{392B36E2-9EBB-50EF-BE03-5555AA8FFAFA}"/>
                </a:ext>
              </a:extLst>
            </p:cNvPr>
            <p:cNvSpPr/>
            <p:nvPr/>
          </p:nvSpPr>
          <p:spPr>
            <a:xfrm rot="10800000">
              <a:off x="7136074" y="2216307"/>
              <a:ext cx="2989382" cy="3794348"/>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PL" dirty="0"/>
            </a:p>
          </p:txBody>
        </p:sp>
        <p:sp>
          <p:nvSpPr>
            <p:cNvPr id="41" name="Rectangle 40">
              <a:extLst>
                <a:ext uri="{FF2B5EF4-FFF2-40B4-BE49-F238E27FC236}">
                  <a16:creationId xmlns:a16="http://schemas.microsoft.com/office/drawing/2014/main" id="{CC8D8B00-DC57-2CCD-0BA8-29E2B04B6DFA}"/>
                </a:ext>
              </a:extLst>
            </p:cNvPr>
            <p:cNvSpPr/>
            <p:nvPr/>
          </p:nvSpPr>
          <p:spPr>
            <a:xfrm>
              <a:off x="7227661" y="2299056"/>
              <a:ext cx="2803891" cy="28080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42" name="Picture 41" descr="A qr code on a white background&#10;&#10;Description automatically generated">
              <a:extLst>
                <a:ext uri="{FF2B5EF4-FFF2-40B4-BE49-F238E27FC236}">
                  <a16:creationId xmlns:a16="http://schemas.microsoft.com/office/drawing/2014/main" id="{AF4632A8-CDCA-46A2-DA50-28A8B70F6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5950" y="2400746"/>
              <a:ext cx="2586866" cy="2586866"/>
            </a:xfrm>
            <a:prstGeom prst="rect">
              <a:avLst/>
            </a:prstGeom>
          </p:spPr>
        </p:pic>
        <p:sp>
          <p:nvSpPr>
            <p:cNvPr id="43" name="TextBox 42">
              <a:extLst>
                <a:ext uri="{FF2B5EF4-FFF2-40B4-BE49-F238E27FC236}">
                  <a16:creationId xmlns:a16="http://schemas.microsoft.com/office/drawing/2014/main" id="{DF350021-5A23-1EC8-438C-EF05AC202407}"/>
                </a:ext>
              </a:extLst>
            </p:cNvPr>
            <p:cNvSpPr txBox="1"/>
            <p:nvPr/>
          </p:nvSpPr>
          <p:spPr>
            <a:xfrm>
              <a:off x="7136074" y="5328054"/>
              <a:ext cx="2989382" cy="461665"/>
            </a:xfrm>
            <a:prstGeom prst="rect">
              <a:avLst/>
            </a:prstGeom>
            <a:noFill/>
          </p:spPr>
          <p:txBody>
            <a:bodyPr wrap="square" rtlCol="0">
              <a:spAutoFit/>
            </a:bodyPr>
            <a:lstStyle/>
            <a:p>
              <a:pPr algn="ctr"/>
              <a:r>
                <a:rPr lang="en-PL" sz="2400" dirty="0">
                  <a:solidFill>
                    <a:schemeClr val="bg1"/>
                  </a:solidFill>
                </a:rPr>
                <a:t>Konfx</a:t>
              </a:r>
            </a:p>
          </p:txBody>
        </p:sp>
        <p:pic>
          <p:nvPicPr>
            <p:cNvPr id="44" name="Picture 2" descr="Konfx - Apps on Google Play">
              <a:extLst>
                <a:ext uri="{FF2B5EF4-FFF2-40B4-BE49-F238E27FC236}">
                  <a16:creationId xmlns:a16="http://schemas.microsoft.com/office/drawing/2014/main" id="{C093AF05-C69A-B804-60B1-138150F0FE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7070" y="5328054"/>
              <a:ext cx="461665"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5F71858-DBE8-E3BF-BD44-BD0F4FBA6BA9}"/>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09810084"/>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5FE0BB9-890D-0230-AD80-31C1E1D6070A}"/>
                  </a:ext>
                </a:extLst>
              </p14:cNvPr>
              <p14:cNvContentPartPr/>
              <p14:nvPr/>
            </p14:nvContentPartPr>
            <p14:xfrm>
              <a:off x="7199965" y="1945410"/>
              <a:ext cx="2082753" cy="56058"/>
            </p14:xfrm>
          </p:contentPart>
        </mc:Choice>
        <mc:Fallback>
          <p:pic>
            <p:nvPicPr>
              <p:cNvPr id="7" name="Ink 6">
                <a:extLst>
                  <a:ext uri="{FF2B5EF4-FFF2-40B4-BE49-F238E27FC236}">
                    <a16:creationId xmlns:a16="http://schemas.microsoft.com/office/drawing/2014/main" id="{45FE0BB9-890D-0230-AD80-31C1E1D6070A}"/>
                  </a:ext>
                </a:extLst>
              </p:cNvPr>
              <p:cNvPicPr/>
              <p:nvPr/>
            </p:nvPicPr>
            <p:blipFill>
              <a:blip r:embed="rId4"/>
              <a:stretch>
                <a:fillRect/>
              </a:stretch>
            </p:blipFill>
            <p:spPr>
              <a:xfrm>
                <a:off x="7109974" y="1765737"/>
                <a:ext cx="2262375" cy="41504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BE9E28F-35B0-F155-99EB-EFB94390D067}"/>
                  </a:ext>
                </a:extLst>
              </p14:cNvPr>
              <p14:cNvContentPartPr/>
              <p14:nvPr/>
            </p14:nvContentPartPr>
            <p14:xfrm>
              <a:off x="6923445" y="4831768"/>
              <a:ext cx="1518258" cy="49356"/>
            </p14:xfrm>
          </p:contentPart>
        </mc:Choice>
        <mc:Fallback>
          <p:pic>
            <p:nvPicPr>
              <p:cNvPr id="8" name="Ink 7">
                <a:extLst>
                  <a:ext uri="{FF2B5EF4-FFF2-40B4-BE49-F238E27FC236}">
                    <a16:creationId xmlns:a16="http://schemas.microsoft.com/office/drawing/2014/main" id="{CBE9E28F-35B0-F155-99EB-EFB94390D067}"/>
                  </a:ext>
                </a:extLst>
              </p:cNvPr>
              <p:cNvPicPr/>
              <p:nvPr/>
            </p:nvPicPr>
            <p:blipFill>
              <a:blip r:embed="rId6"/>
              <a:stretch>
                <a:fillRect/>
              </a:stretch>
            </p:blipFill>
            <p:spPr>
              <a:xfrm>
                <a:off x="6833458" y="4652942"/>
                <a:ext cx="1697872" cy="406651"/>
              </a:xfrm>
              <a:prstGeom prst="rect">
                <a:avLst/>
              </a:prstGeom>
            </p:spPr>
          </p:pic>
        </mc:Fallback>
      </mc:AlternateContent>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7"/>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8"/>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par>
                                <p:cTn id="28" presetID="63" presetClass="entr" presetSubtype="0" fill="hold" nodeType="withEffect">
                                  <p:stCondLst>
                                    <p:cond delay="30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800"/>
                                  </p:iterate>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F0A07E-1F9A-4B89-8BD6-38AEA23B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309" y="-179550"/>
            <a:ext cx="4029664" cy="1475009"/>
          </a:xfrm>
          <a:prstGeom prst="rect">
            <a:avLst/>
          </a:prstGeom>
        </p:spPr>
      </p:pic>
      <p:pic>
        <p:nvPicPr>
          <p:cNvPr id="19" name="Picture 18" descr="A picture containing food, drawing, plate&#10;&#10;Description automatically generated">
            <a:extLst>
              <a:ext uri="{FF2B5EF4-FFF2-40B4-BE49-F238E27FC236}">
                <a16:creationId xmlns:a16="http://schemas.microsoft.com/office/drawing/2014/main" id="{3DB4AA77-8740-4837-B211-9387A4A2D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432" y="2966194"/>
            <a:ext cx="2520000" cy="1552320"/>
          </a:xfrm>
          <a:prstGeom prst="rect">
            <a:avLst/>
          </a:prstGeom>
        </p:spPr>
      </p:pic>
      <p:grpSp>
        <p:nvGrpSpPr>
          <p:cNvPr id="6" name="Group 5">
            <a:extLst>
              <a:ext uri="{FF2B5EF4-FFF2-40B4-BE49-F238E27FC236}">
                <a16:creationId xmlns:a16="http://schemas.microsoft.com/office/drawing/2014/main" id="{1C74A573-B7CC-FD1C-1C4A-CF65D222B857}"/>
              </a:ext>
            </a:extLst>
          </p:cNvPr>
          <p:cNvGrpSpPr/>
          <p:nvPr/>
        </p:nvGrpSpPr>
        <p:grpSpPr>
          <a:xfrm>
            <a:off x="0" y="6452279"/>
            <a:ext cx="12192000" cy="534895"/>
            <a:chOff x="0" y="6452279"/>
            <a:chExt cx="12192000" cy="534895"/>
          </a:xfrm>
        </p:grpSpPr>
        <p:pic>
          <p:nvPicPr>
            <p:cNvPr id="7" name="Picture 6">
              <a:extLst>
                <a:ext uri="{FF2B5EF4-FFF2-40B4-BE49-F238E27FC236}">
                  <a16:creationId xmlns:a16="http://schemas.microsoft.com/office/drawing/2014/main" id="{5DA0D6B8-A3C4-0909-B554-257FAB58F298}"/>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8" name="Rectangle 7">
              <a:extLst>
                <a:ext uri="{FF2B5EF4-FFF2-40B4-BE49-F238E27FC236}">
                  <a16:creationId xmlns:a16="http://schemas.microsoft.com/office/drawing/2014/main" id="{0B001DD4-785D-261F-5D27-5083F9E9FA9D}"/>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7563280-A11B-F55D-20BD-0269BA1091C6}"/>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15" name="Picture 14" descr="A logo with a black background&#10;&#10;Description automatically generated with medium confidence">
            <a:extLst>
              <a:ext uri="{FF2B5EF4-FFF2-40B4-BE49-F238E27FC236}">
                <a16:creationId xmlns:a16="http://schemas.microsoft.com/office/drawing/2014/main" id="{F70F14EB-686B-B59B-F119-02BF2260A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7568" y="2784047"/>
            <a:ext cx="2520000" cy="1916614"/>
          </a:xfrm>
          <a:prstGeom prst="rect">
            <a:avLst/>
          </a:prstGeom>
        </p:spPr>
      </p:pic>
      <p:pic>
        <p:nvPicPr>
          <p:cNvPr id="20" name="Picture 19" descr="A blue and white logo&#10;&#10;Description automatically generated">
            <a:extLst>
              <a:ext uri="{FF2B5EF4-FFF2-40B4-BE49-F238E27FC236}">
                <a16:creationId xmlns:a16="http://schemas.microsoft.com/office/drawing/2014/main" id="{AD9819A5-5939-6AF3-1A14-6CFFC7C80D2D}"/>
              </a:ext>
            </a:extLst>
          </p:cNvPr>
          <p:cNvPicPr>
            <a:picLocks noChangeAspect="1"/>
          </p:cNvPicPr>
          <p:nvPr/>
        </p:nvPicPr>
        <p:blipFill rotWithShape="1">
          <a:blip r:embed="rId7">
            <a:extLst>
              <a:ext uri="{28A0092B-C50C-407E-A947-70E740481C1C}">
                <a14:useLocalDpi xmlns:a14="http://schemas.microsoft.com/office/drawing/2010/main" val="0"/>
              </a:ext>
            </a:extLst>
          </a:blip>
          <a:srcRect l="23308" t="16815" r="23876" b="17332"/>
          <a:stretch/>
        </p:blipFill>
        <p:spPr>
          <a:xfrm>
            <a:off x="4836000" y="2726658"/>
            <a:ext cx="2520000" cy="2222993"/>
          </a:xfrm>
          <a:prstGeom prst="rect">
            <a:avLst/>
          </a:prstGeom>
        </p:spPr>
      </p:pic>
      <p:pic>
        <p:nvPicPr>
          <p:cNvPr id="24" name="Picture 23" descr="A blue and purple text on a black background&#10;&#10;Description automatically generated">
            <a:extLst>
              <a:ext uri="{FF2B5EF4-FFF2-40B4-BE49-F238E27FC236}">
                <a16:creationId xmlns:a16="http://schemas.microsoft.com/office/drawing/2014/main" id="{F4D02F60-A10A-AD3E-DF08-46642CB26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6000" y="5132102"/>
            <a:ext cx="2520000" cy="945000"/>
          </a:xfrm>
          <a:prstGeom prst="rect">
            <a:avLst/>
          </a:prstGeom>
        </p:spPr>
      </p:pic>
      <p:pic>
        <p:nvPicPr>
          <p:cNvPr id="28" name="Picture 27" descr="A black text on a black background&#10;&#10;Description automatically generated">
            <a:extLst>
              <a:ext uri="{FF2B5EF4-FFF2-40B4-BE49-F238E27FC236}">
                <a16:creationId xmlns:a16="http://schemas.microsoft.com/office/drawing/2014/main" id="{A2F30BDA-63CD-D0F9-1147-FE1DEC1005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4432" y="5160348"/>
            <a:ext cx="2520000" cy="888508"/>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29373079-339A-7D4E-A1B3-53A38DCB56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7568" y="5294914"/>
            <a:ext cx="2520000" cy="538020"/>
          </a:xfrm>
          <a:prstGeom prst="rect">
            <a:avLst/>
          </a:prstGeom>
        </p:spPr>
      </p:pic>
      <p:pic>
        <p:nvPicPr>
          <p:cNvPr id="4" name="Picture 3">
            <a:extLst>
              <a:ext uri="{FF2B5EF4-FFF2-40B4-BE49-F238E27FC236}">
                <a16:creationId xmlns:a16="http://schemas.microsoft.com/office/drawing/2014/main" id="{B111AA67-ED13-C49C-DFEB-3D3DAD67B3D7}"/>
              </a:ext>
            </a:extLst>
          </p:cNvPr>
          <p:cNvPicPr>
            <a:picLocks noChangeAspect="1"/>
          </p:cNvPicPr>
          <p:nvPr/>
        </p:nvPicPr>
        <p:blipFill rotWithShape="1">
          <a:blip r:embed="rId11">
            <a:extLst>
              <a:ext uri="{28A0092B-C50C-407E-A947-70E740481C1C}">
                <a14:useLocalDpi xmlns:a14="http://schemas.microsoft.com/office/drawing/2010/main" val="0"/>
              </a:ext>
            </a:extLst>
          </a:blip>
          <a:srcRect l="17458" t="5725" r="16508" b="3236"/>
          <a:stretch/>
        </p:blipFill>
        <p:spPr>
          <a:xfrm rot="20632601">
            <a:off x="7121145" y="989512"/>
            <a:ext cx="1514343" cy="1766230"/>
          </a:xfrm>
          <a:prstGeom prst="rect">
            <a:avLst/>
          </a:prstGeom>
        </p:spPr>
      </p:pic>
      <p:sp>
        <p:nvSpPr>
          <p:cNvPr id="36" name="TextBox 35">
            <a:extLst>
              <a:ext uri="{FF2B5EF4-FFF2-40B4-BE49-F238E27FC236}">
                <a16:creationId xmlns:a16="http://schemas.microsoft.com/office/drawing/2014/main" id="{3C77BBDD-600E-3217-78CA-A4C62DD225F2}"/>
              </a:ext>
            </a:extLst>
          </p:cNvPr>
          <p:cNvSpPr txBox="1"/>
          <p:nvPr/>
        </p:nvSpPr>
        <p:spPr>
          <a:xfrm>
            <a:off x="-1238132" y="1158619"/>
            <a:ext cx="184731" cy="369332"/>
          </a:xfrm>
          <a:prstGeom prst="rect">
            <a:avLst/>
          </a:prstGeom>
          <a:noFill/>
        </p:spPr>
        <p:txBody>
          <a:bodyPr wrap="none" rtlCol="0">
            <a:spAutoFit/>
          </a:bodyPr>
          <a:lstStyle/>
          <a:p>
            <a:endParaRPr lang="en-PL" dirty="0"/>
          </a:p>
        </p:txBody>
      </p:sp>
      <p:sp>
        <p:nvSpPr>
          <p:cNvPr id="37" name="TextBox 36">
            <a:extLst>
              <a:ext uri="{FF2B5EF4-FFF2-40B4-BE49-F238E27FC236}">
                <a16:creationId xmlns:a16="http://schemas.microsoft.com/office/drawing/2014/main" id="{6D6032FA-677B-9F9E-69A4-539E772C9A91}"/>
              </a:ext>
            </a:extLst>
          </p:cNvPr>
          <p:cNvSpPr txBox="1"/>
          <p:nvPr/>
        </p:nvSpPr>
        <p:spPr>
          <a:xfrm>
            <a:off x="9657568" y="301014"/>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
        <p:nvSpPr>
          <p:cNvPr id="38" name="TextBox 37">
            <a:extLst>
              <a:ext uri="{FF2B5EF4-FFF2-40B4-BE49-F238E27FC236}">
                <a16:creationId xmlns:a16="http://schemas.microsoft.com/office/drawing/2014/main" id="{76A54B40-FE49-2200-AC96-0445FBA9305E}"/>
              </a:ext>
            </a:extLst>
          </p:cNvPr>
          <p:cNvSpPr txBox="1"/>
          <p:nvPr/>
        </p:nvSpPr>
        <p:spPr>
          <a:xfrm>
            <a:off x="-1305286" y="1110793"/>
            <a:ext cx="184731" cy="369332"/>
          </a:xfrm>
          <a:prstGeom prst="rect">
            <a:avLst/>
          </a:prstGeom>
          <a:noFill/>
        </p:spPr>
        <p:txBody>
          <a:bodyPr wrap="none" rtlCol="0">
            <a:spAutoFit/>
          </a:bodyPr>
          <a:lstStyle/>
          <a:p>
            <a:endParaRPr lang="en-PL" dirty="0"/>
          </a:p>
        </p:txBody>
      </p:sp>
      <p:sp>
        <p:nvSpPr>
          <p:cNvPr id="42" name="Freeform 41">
            <a:extLst>
              <a:ext uri="{FF2B5EF4-FFF2-40B4-BE49-F238E27FC236}">
                <a16:creationId xmlns:a16="http://schemas.microsoft.com/office/drawing/2014/main" id="{144E9D4A-302F-6D84-FD20-77B928C44EE8}"/>
              </a:ext>
            </a:extLst>
          </p:cNvPr>
          <p:cNvSpPr/>
          <p:nvPr/>
        </p:nvSpPr>
        <p:spPr>
          <a:xfrm>
            <a:off x="7083425" y="1771891"/>
            <a:ext cx="2197142" cy="1616075"/>
          </a:xfrm>
          <a:custGeom>
            <a:avLst/>
            <a:gdLst>
              <a:gd name="connsiteX0" fmla="*/ 15875 w 1736725"/>
              <a:gd name="connsiteY0" fmla="*/ 304800 h 1524000"/>
              <a:gd name="connsiteX1" fmla="*/ 63500 w 1736725"/>
              <a:gd name="connsiteY1" fmla="*/ 257175 h 1524000"/>
              <a:gd name="connsiteX2" fmla="*/ 107950 w 1736725"/>
              <a:gd name="connsiteY2" fmla="*/ 228600 h 1524000"/>
              <a:gd name="connsiteX3" fmla="*/ 155575 w 1736725"/>
              <a:gd name="connsiteY3" fmla="*/ 180975 h 1524000"/>
              <a:gd name="connsiteX4" fmla="*/ 193675 w 1736725"/>
              <a:gd name="connsiteY4" fmla="*/ 161925 h 1524000"/>
              <a:gd name="connsiteX5" fmla="*/ 234950 w 1736725"/>
              <a:gd name="connsiteY5" fmla="*/ 133350 h 1524000"/>
              <a:gd name="connsiteX6" fmla="*/ 314325 w 1736725"/>
              <a:gd name="connsiteY6" fmla="*/ 92075 h 1524000"/>
              <a:gd name="connsiteX7" fmla="*/ 377825 w 1736725"/>
              <a:gd name="connsiteY7" fmla="*/ 66675 h 1524000"/>
              <a:gd name="connsiteX8" fmla="*/ 450850 w 1736725"/>
              <a:gd name="connsiteY8" fmla="*/ 41275 h 1524000"/>
              <a:gd name="connsiteX9" fmla="*/ 539750 w 1736725"/>
              <a:gd name="connsiteY9" fmla="*/ 22225 h 1524000"/>
              <a:gd name="connsiteX10" fmla="*/ 644525 w 1736725"/>
              <a:gd name="connsiteY10" fmla="*/ 0 h 1524000"/>
              <a:gd name="connsiteX11" fmla="*/ 714375 w 1736725"/>
              <a:gd name="connsiteY11" fmla="*/ 3175 h 1524000"/>
              <a:gd name="connsiteX12" fmla="*/ 800100 w 1736725"/>
              <a:gd name="connsiteY12" fmla="*/ 6350 h 1524000"/>
              <a:gd name="connsiteX13" fmla="*/ 860425 w 1736725"/>
              <a:gd name="connsiteY13" fmla="*/ 15875 h 1524000"/>
              <a:gd name="connsiteX14" fmla="*/ 904875 w 1736725"/>
              <a:gd name="connsiteY14" fmla="*/ 25400 h 1524000"/>
              <a:gd name="connsiteX15" fmla="*/ 949325 w 1736725"/>
              <a:gd name="connsiteY15" fmla="*/ 34925 h 1524000"/>
              <a:gd name="connsiteX16" fmla="*/ 949325 w 1736725"/>
              <a:gd name="connsiteY16" fmla="*/ 34925 h 1524000"/>
              <a:gd name="connsiteX17" fmla="*/ 1736725 w 1736725"/>
              <a:gd name="connsiteY17" fmla="*/ 381000 h 1524000"/>
              <a:gd name="connsiteX18" fmla="*/ 1463675 w 1736725"/>
              <a:gd name="connsiteY18" fmla="*/ 1085850 h 1524000"/>
              <a:gd name="connsiteX19" fmla="*/ 825500 w 1736725"/>
              <a:gd name="connsiteY19" fmla="*/ 1524000 h 1524000"/>
              <a:gd name="connsiteX20" fmla="*/ 0 w 1736725"/>
              <a:gd name="connsiteY20" fmla="*/ 1047750 h 1524000"/>
              <a:gd name="connsiteX21" fmla="*/ 15875 w 1736725"/>
              <a:gd name="connsiteY21" fmla="*/ 304800 h 1524000"/>
              <a:gd name="connsiteX0" fmla="*/ 15875 w 1463675"/>
              <a:gd name="connsiteY0" fmla="*/ 304800 h 1524000"/>
              <a:gd name="connsiteX1" fmla="*/ 63500 w 1463675"/>
              <a:gd name="connsiteY1" fmla="*/ 257175 h 1524000"/>
              <a:gd name="connsiteX2" fmla="*/ 107950 w 1463675"/>
              <a:gd name="connsiteY2" fmla="*/ 228600 h 1524000"/>
              <a:gd name="connsiteX3" fmla="*/ 155575 w 1463675"/>
              <a:gd name="connsiteY3" fmla="*/ 180975 h 1524000"/>
              <a:gd name="connsiteX4" fmla="*/ 193675 w 1463675"/>
              <a:gd name="connsiteY4" fmla="*/ 161925 h 1524000"/>
              <a:gd name="connsiteX5" fmla="*/ 234950 w 1463675"/>
              <a:gd name="connsiteY5" fmla="*/ 133350 h 1524000"/>
              <a:gd name="connsiteX6" fmla="*/ 314325 w 1463675"/>
              <a:gd name="connsiteY6" fmla="*/ 92075 h 1524000"/>
              <a:gd name="connsiteX7" fmla="*/ 377825 w 1463675"/>
              <a:gd name="connsiteY7" fmla="*/ 66675 h 1524000"/>
              <a:gd name="connsiteX8" fmla="*/ 450850 w 1463675"/>
              <a:gd name="connsiteY8" fmla="*/ 41275 h 1524000"/>
              <a:gd name="connsiteX9" fmla="*/ 539750 w 1463675"/>
              <a:gd name="connsiteY9" fmla="*/ 22225 h 1524000"/>
              <a:gd name="connsiteX10" fmla="*/ 644525 w 1463675"/>
              <a:gd name="connsiteY10" fmla="*/ 0 h 1524000"/>
              <a:gd name="connsiteX11" fmla="*/ 714375 w 1463675"/>
              <a:gd name="connsiteY11" fmla="*/ 3175 h 1524000"/>
              <a:gd name="connsiteX12" fmla="*/ 800100 w 1463675"/>
              <a:gd name="connsiteY12" fmla="*/ 6350 h 1524000"/>
              <a:gd name="connsiteX13" fmla="*/ 860425 w 1463675"/>
              <a:gd name="connsiteY13" fmla="*/ 15875 h 1524000"/>
              <a:gd name="connsiteX14" fmla="*/ 904875 w 1463675"/>
              <a:gd name="connsiteY14" fmla="*/ 25400 h 1524000"/>
              <a:gd name="connsiteX15" fmla="*/ 949325 w 1463675"/>
              <a:gd name="connsiteY15" fmla="*/ 34925 h 1524000"/>
              <a:gd name="connsiteX16" fmla="*/ 949325 w 1463675"/>
              <a:gd name="connsiteY16" fmla="*/ 34925 h 1524000"/>
              <a:gd name="connsiteX17" fmla="*/ 1101725 w 1463675"/>
              <a:gd name="connsiteY17" fmla="*/ 95250 h 1524000"/>
              <a:gd name="connsiteX18" fmla="*/ 1463675 w 1463675"/>
              <a:gd name="connsiteY18" fmla="*/ 1085850 h 1524000"/>
              <a:gd name="connsiteX19" fmla="*/ 825500 w 1463675"/>
              <a:gd name="connsiteY19" fmla="*/ 1524000 h 1524000"/>
              <a:gd name="connsiteX20" fmla="*/ 0 w 1463675"/>
              <a:gd name="connsiteY20" fmla="*/ 1047750 h 1524000"/>
              <a:gd name="connsiteX21" fmla="*/ 15875 w 1463675"/>
              <a:gd name="connsiteY21" fmla="*/ 304800 h 1524000"/>
              <a:gd name="connsiteX0" fmla="*/ 15875 w 1496955"/>
              <a:gd name="connsiteY0" fmla="*/ 304800 h 1524000"/>
              <a:gd name="connsiteX1" fmla="*/ 63500 w 1496955"/>
              <a:gd name="connsiteY1" fmla="*/ 257175 h 1524000"/>
              <a:gd name="connsiteX2" fmla="*/ 107950 w 1496955"/>
              <a:gd name="connsiteY2" fmla="*/ 228600 h 1524000"/>
              <a:gd name="connsiteX3" fmla="*/ 155575 w 1496955"/>
              <a:gd name="connsiteY3" fmla="*/ 180975 h 1524000"/>
              <a:gd name="connsiteX4" fmla="*/ 193675 w 1496955"/>
              <a:gd name="connsiteY4" fmla="*/ 161925 h 1524000"/>
              <a:gd name="connsiteX5" fmla="*/ 234950 w 1496955"/>
              <a:gd name="connsiteY5" fmla="*/ 133350 h 1524000"/>
              <a:gd name="connsiteX6" fmla="*/ 314325 w 1496955"/>
              <a:gd name="connsiteY6" fmla="*/ 92075 h 1524000"/>
              <a:gd name="connsiteX7" fmla="*/ 377825 w 1496955"/>
              <a:gd name="connsiteY7" fmla="*/ 66675 h 1524000"/>
              <a:gd name="connsiteX8" fmla="*/ 450850 w 1496955"/>
              <a:gd name="connsiteY8" fmla="*/ 41275 h 1524000"/>
              <a:gd name="connsiteX9" fmla="*/ 539750 w 1496955"/>
              <a:gd name="connsiteY9" fmla="*/ 22225 h 1524000"/>
              <a:gd name="connsiteX10" fmla="*/ 644525 w 1496955"/>
              <a:gd name="connsiteY10" fmla="*/ 0 h 1524000"/>
              <a:gd name="connsiteX11" fmla="*/ 714375 w 1496955"/>
              <a:gd name="connsiteY11" fmla="*/ 3175 h 1524000"/>
              <a:gd name="connsiteX12" fmla="*/ 800100 w 1496955"/>
              <a:gd name="connsiteY12" fmla="*/ 6350 h 1524000"/>
              <a:gd name="connsiteX13" fmla="*/ 860425 w 1496955"/>
              <a:gd name="connsiteY13" fmla="*/ 15875 h 1524000"/>
              <a:gd name="connsiteX14" fmla="*/ 904875 w 1496955"/>
              <a:gd name="connsiteY14" fmla="*/ 25400 h 1524000"/>
              <a:gd name="connsiteX15" fmla="*/ 949325 w 1496955"/>
              <a:gd name="connsiteY15" fmla="*/ 34925 h 1524000"/>
              <a:gd name="connsiteX16" fmla="*/ 949325 w 1496955"/>
              <a:gd name="connsiteY16" fmla="*/ 34925 h 1524000"/>
              <a:gd name="connsiteX17" fmla="*/ 1101725 w 1496955"/>
              <a:gd name="connsiteY17" fmla="*/ 95250 h 1524000"/>
              <a:gd name="connsiteX18" fmla="*/ 1463675 w 1496955"/>
              <a:gd name="connsiteY18" fmla="*/ 1085850 h 1524000"/>
              <a:gd name="connsiteX19" fmla="*/ 825500 w 1496955"/>
              <a:gd name="connsiteY19" fmla="*/ 1524000 h 1524000"/>
              <a:gd name="connsiteX20" fmla="*/ 0 w 1496955"/>
              <a:gd name="connsiteY20" fmla="*/ 1047750 h 1524000"/>
              <a:gd name="connsiteX21" fmla="*/ 15875 w 1496955"/>
              <a:gd name="connsiteY21" fmla="*/ 304800 h 1524000"/>
              <a:gd name="connsiteX0" fmla="*/ 15875 w 1905042"/>
              <a:gd name="connsiteY0" fmla="*/ 304800 h 1524000"/>
              <a:gd name="connsiteX1" fmla="*/ 63500 w 1905042"/>
              <a:gd name="connsiteY1" fmla="*/ 257175 h 1524000"/>
              <a:gd name="connsiteX2" fmla="*/ 107950 w 1905042"/>
              <a:gd name="connsiteY2" fmla="*/ 228600 h 1524000"/>
              <a:gd name="connsiteX3" fmla="*/ 155575 w 1905042"/>
              <a:gd name="connsiteY3" fmla="*/ 180975 h 1524000"/>
              <a:gd name="connsiteX4" fmla="*/ 193675 w 1905042"/>
              <a:gd name="connsiteY4" fmla="*/ 161925 h 1524000"/>
              <a:gd name="connsiteX5" fmla="*/ 234950 w 1905042"/>
              <a:gd name="connsiteY5" fmla="*/ 133350 h 1524000"/>
              <a:gd name="connsiteX6" fmla="*/ 314325 w 1905042"/>
              <a:gd name="connsiteY6" fmla="*/ 92075 h 1524000"/>
              <a:gd name="connsiteX7" fmla="*/ 377825 w 1905042"/>
              <a:gd name="connsiteY7" fmla="*/ 66675 h 1524000"/>
              <a:gd name="connsiteX8" fmla="*/ 450850 w 1905042"/>
              <a:gd name="connsiteY8" fmla="*/ 41275 h 1524000"/>
              <a:gd name="connsiteX9" fmla="*/ 539750 w 1905042"/>
              <a:gd name="connsiteY9" fmla="*/ 22225 h 1524000"/>
              <a:gd name="connsiteX10" fmla="*/ 644525 w 1905042"/>
              <a:gd name="connsiteY10" fmla="*/ 0 h 1524000"/>
              <a:gd name="connsiteX11" fmla="*/ 714375 w 1905042"/>
              <a:gd name="connsiteY11" fmla="*/ 3175 h 1524000"/>
              <a:gd name="connsiteX12" fmla="*/ 800100 w 1905042"/>
              <a:gd name="connsiteY12" fmla="*/ 6350 h 1524000"/>
              <a:gd name="connsiteX13" fmla="*/ 860425 w 1905042"/>
              <a:gd name="connsiteY13" fmla="*/ 15875 h 1524000"/>
              <a:gd name="connsiteX14" fmla="*/ 904875 w 1905042"/>
              <a:gd name="connsiteY14" fmla="*/ 25400 h 1524000"/>
              <a:gd name="connsiteX15" fmla="*/ 949325 w 1905042"/>
              <a:gd name="connsiteY15" fmla="*/ 34925 h 1524000"/>
              <a:gd name="connsiteX16" fmla="*/ 949325 w 1905042"/>
              <a:gd name="connsiteY16" fmla="*/ 34925 h 1524000"/>
              <a:gd name="connsiteX17" fmla="*/ 1101725 w 1905042"/>
              <a:gd name="connsiteY17" fmla="*/ 95250 h 1524000"/>
              <a:gd name="connsiteX18" fmla="*/ 1898650 w 1905042"/>
              <a:gd name="connsiteY18" fmla="*/ 539750 h 1524000"/>
              <a:gd name="connsiteX19" fmla="*/ 1463675 w 1905042"/>
              <a:gd name="connsiteY19" fmla="*/ 1085850 h 1524000"/>
              <a:gd name="connsiteX20" fmla="*/ 825500 w 1905042"/>
              <a:gd name="connsiteY20" fmla="*/ 1524000 h 1524000"/>
              <a:gd name="connsiteX21" fmla="*/ 0 w 1905042"/>
              <a:gd name="connsiteY21" fmla="*/ 1047750 h 1524000"/>
              <a:gd name="connsiteX22" fmla="*/ 15875 w 1905042"/>
              <a:gd name="connsiteY22" fmla="*/ 304800 h 1524000"/>
              <a:gd name="connsiteX0" fmla="*/ 15875 w 1905042"/>
              <a:gd name="connsiteY0" fmla="*/ 384175 h 1603375"/>
              <a:gd name="connsiteX1" fmla="*/ 63500 w 1905042"/>
              <a:gd name="connsiteY1" fmla="*/ 336550 h 1603375"/>
              <a:gd name="connsiteX2" fmla="*/ 107950 w 1905042"/>
              <a:gd name="connsiteY2" fmla="*/ 307975 h 1603375"/>
              <a:gd name="connsiteX3" fmla="*/ 155575 w 1905042"/>
              <a:gd name="connsiteY3" fmla="*/ 260350 h 1603375"/>
              <a:gd name="connsiteX4" fmla="*/ 193675 w 1905042"/>
              <a:gd name="connsiteY4" fmla="*/ 241300 h 1603375"/>
              <a:gd name="connsiteX5" fmla="*/ 234950 w 1905042"/>
              <a:gd name="connsiteY5" fmla="*/ 212725 h 1603375"/>
              <a:gd name="connsiteX6" fmla="*/ 314325 w 1905042"/>
              <a:gd name="connsiteY6" fmla="*/ 171450 h 1603375"/>
              <a:gd name="connsiteX7" fmla="*/ 377825 w 1905042"/>
              <a:gd name="connsiteY7" fmla="*/ 146050 h 1603375"/>
              <a:gd name="connsiteX8" fmla="*/ 450850 w 1905042"/>
              <a:gd name="connsiteY8" fmla="*/ 120650 h 1603375"/>
              <a:gd name="connsiteX9" fmla="*/ 539750 w 1905042"/>
              <a:gd name="connsiteY9" fmla="*/ 101600 h 1603375"/>
              <a:gd name="connsiteX10" fmla="*/ 644525 w 1905042"/>
              <a:gd name="connsiteY10" fmla="*/ 79375 h 1603375"/>
              <a:gd name="connsiteX11" fmla="*/ 714375 w 1905042"/>
              <a:gd name="connsiteY11" fmla="*/ 82550 h 1603375"/>
              <a:gd name="connsiteX12" fmla="*/ 800100 w 1905042"/>
              <a:gd name="connsiteY12" fmla="*/ 85725 h 1603375"/>
              <a:gd name="connsiteX13" fmla="*/ 860425 w 1905042"/>
              <a:gd name="connsiteY13" fmla="*/ 95250 h 1603375"/>
              <a:gd name="connsiteX14" fmla="*/ 904875 w 1905042"/>
              <a:gd name="connsiteY14" fmla="*/ 104775 h 1603375"/>
              <a:gd name="connsiteX15" fmla="*/ 949325 w 1905042"/>
              <a:gd name="connsiteY15" fmla="*/ 114300 h 1603375"/>
              <a:gd name="connsiteX16" fmla="*/ 949325 w 1905042"/>
              <a:gd name="connsiteY16" fmla="*/ 114300 h 1603375"/>
              <a:gd name="connsiteX17" fmla="*/ 1031875 w 1905042"/>
              <a:gd name="connsiteY17" fmla="*/ 0 h 1603375"/>
              <a:gd name="connsiteX18" fmla="*/ 1898650 w 1905042"/>
              <a:gd name="connsiteY18" fmla="*/ 619125 h 1603375"/>
              <a:gd name="connsiteX19" fmla="*/ 1463675 w 1905042"/>
              <a:gd name="connsiteY19" fmla="*/ 1165225 h 1603375"/>
              <a:gd name="connsiteX20" fmla="*/ 825500 w 1905042"/>
              <a:gd name="connsiteY20" fmla="*/ 1603375 h 1603375"/>
              <a:gd name="connsiteX21" fmla="*/ 0 w 1905042"/>
              <a:gd name="connsiteY21" fmla="*/ 1127125 h 1603375"/>
              <a:gd name="connsiteX22" fmla="*/ 15875 w 1905042"/>
              <a:gd name="connsiteY22" fmla="*/ 384175 h 16033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19175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0 w 1933617"/>
              <a:gd name="connsiteY0" fmla="*/ 273050 h 1616075"/>
              <a:gd name="connsiteX1" fmla="*/ 92075 w 1933617"/>
              <a:gd name="connsiteY1" fmla="*/ 349250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0 w 1933617"/>
              <a:gd name="connsiteY0" fmla="*/ 273050 h 1616075"/>
              <a:gd name="connsiteX1" fmla="*/ 76200 w 1933617"/>
              <a:gd name="connsiteY1" fmla="*/ 403225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263525 w 2197142"/>
              <a:gd name="connsiteY0" fmla="*/ 273050 h 1616075"/>
              <a:gd name="connsiteX1" fmla="*/ 339725 w 2197142"/>
              <a:gd name="connsiteY1" fmla="*/ 403225 h 1616075"/>
              <a:gd name="connsiteX2" fmla="*/ 400050 w 2197142"/>
              <a:gd name="connsiteY2" fmla="*/ 320675 h 1616075"/>
              <a:gd name="connsiteX3" fmla="*/ 447675 w 2197142"/>
              <a:gd name="connsiteY3" fmla="*/ 273050 h 1616075"/>
              <a:gd name="connsiteX4" fmla="*/ 485775 w 2197142"/>
              <a:gd name="connsiteY4" fmla="*/ 254000 h 1616075"/>
              <a:gd name="connsiteX5" fmla="*/ 527050 w 2197142"/>
              <a:gd name="connsiteY5" fmla="*/ 225425 h 1616075"/>
              <a:gd name="connsiteX6" fmla="*/ 606425 w 2197142"/>
              <a:gd name="connsiteY6" fmla="*/ 184150 h 1616075"/>
              <a:gd name="connsiteX7" fmla="*/ 669925 w 2197142"/>
              <a:gd name="connsiteY7" fmla="*/ 158750 h 1616075"/>
              <a:gd name="connsiteX8" fmla="*/ 742950 w 2197142"/>
              <a:gd name="connsiteY8" fmla="*/ 133350 h 1616075"/>
              <a:gd name="connsiteX9" fmla="*/ 831850 w 2197142"/>
              <a:gd name="connsiteY9" fmla="*/ 114300 h 1616075"/>
              <a:gd name="connsiteX10" fmla="*/ 936625 w 2197142"/>
              <a:gd name="connsiteY10" fmla="*/ 92075 h 1616075"/>
              <a:gd name="connsiteX11" fmla="*/ 1006475 w 2197142"/>
              <a:gd name="connsiteY11" fmla="*/ 95250 h 1616075"/>
              <a:gd name="connsiteX12" fmla="*/ 1092200 w 2197142"/>
              <a:gd name="connsiteY12" fmla="*/ 98425 h 1616075"/>
              <a:gd name="connsiteX13" fmla="*/ 1152525 w 2197142"/>
              <a:gd name="connsiteY13" fmla="*/ 107950 h 1616075"/>
              <a:gd name="connsiteX14" fmla="*/ 1196975 w 2197142"/>
              <a:gd name="connsiteY14" fmla="*/ 117475 h 1616075"/>
              <a:gd name="connsiteX15" fmla="*/ 1241425 w 2197142"/>
              <a:gd name="connsiteY15" fmla="*/ 127000 h 1616075"/>
              <a:gd name="connsiteX16" fmla="*/ 1241425 w 2197142"/>
              <a:gd name="connsiteY16" fmla="*/ 127000 h 1616075"/>
              <a:gd name="connsiteX17" fmla="*/ 1311275 w 2197142"/>
              <a:gd name="connsiteY17" fmla="*/ 0 h 1616075"/>
              <a:gd name="connsiteX18" fmla="*/ 2190750 w 2197142"/>
              <a:gd name="connsiteY18" fmla="*/ 631825 h 1616075"/>
              <a:gd name="connsiteX19" fmla="*/ 1755775 w 2197142"/>
              <a:gd name="connsiteY19" fmla="*/ 1177925 h 1616075"/>
              <a:gd name="connsiteX20" fmla="*/ 1117600 w 2197142"/>
              <a:gd name="connsiteY20" fmla="*/ 1616075 h 1616075"/>
              <a:gd name="connsiteX21" fmla="*/ 0 w 2197142"/>
              <a:gd name="connsiteY21" fmla="*/ 787400 h 1616075"/>
              <a:gd name="connsiteX22" fmla="*/ 263525 w 2197142"/>
              <a:gd name="connsiteY22" fmla="*/ 273050 h 161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142" h="1616075">
                <a:moveTo>
                  <a:pt x="263525" y="273050"/>
                </a:moveTo>
                <a:lnTo>
                  <a:pt x="339725" y="403225"/>
                </a:lnTo>
                <a:lnTo>
                  <a:pt x="400050" y="320675"/>
                </a:lnTo>
                <a:lnTo>
                  <a:pt x="447675" y="273050"/>
                </a:lnTo>
                <a:lnTo>
                  <a:pt x="485775" y="254000"/>
                </a:lnTo>
                <a:lnTo>
                  <a:pt x="527050" y="225425"/>
                </a:lnTo>
                <a:lnTo>
                  <a:pt x="606425" y="184150"/>
                </a:lnTo>
                <a:lnTo>
                  <a:pt x="669925" y="158750"/>
                </a:lnTo>
                <a:lnTo>
                  <a:pt x="742950" y="133350"/>
                </a:lnTo>
                <a:lnTo>
                  <a:pt x="831850" y="114300"/>
                </a:lnTo>
                <a:lnTo>
                  <a:pt x="936625" y="92075"/>
                </a:lnTo>
                <a:lnTo>
                  <a:pt x="1006475" y="95250"/>
                </a:lnTo>
                <a:lnTo>
                  <a:pt x="1092200" y="98425"/>
                </a:lnTo>
                <a:lnTo>
                  <a:pt x="1152525" y="107950"/>
                </a:lnTo>
                <a:lnTo>
                  <a:pt x="1196975" y="117475"/>
                </a:lnTo>
                <a:lnTo>
                  <a:pt x="1241425" y="127000"/>
                </a:lnTo>
                <a:lnTo>
                  <a:pt x="1241425" y="127000"/>
                </a:lnTo>
                <a:cubicBezTo>
                  <a:pt x="1259417" y="84667"/>
                  <a:pt x="1302808" y="61383"/>
                  <a:pt x="1311275" y="0"/>
                </a:cubicBezTo>
                <a:cubicBezTo>
                  <a:pt x="1402292" y="88900"/>
                  <a:pt x="2130425" y="466725"/>
                  <a:pt x="2190750" y="631825"/>
                </a:cubicBezTo>
                <a:cubicBezTo>
                  <a:pt x="2251075" y="796925"/>
                  <a:pt x="1867429" y="1018646"/>
                  <a:pt x="1755775" y="1177925"/>
                </a:cubicBezTo>
                <a:lnTo>
                  <a:pt x="1117600" y="1616075"/>
                </a:lnTo>
                <a:lnTo>
                  <a:pt x="0" y="787400"/>
                </a:lnTo>
                <a:lnTo>
                  <a:pt x="263525" y="27305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Tree>
    <p:extLst>
      <p:ext uri="{BB962C8B-B14F-4D97-AF65-F5344CB8AC3E}">
        <p14:creationId xmlns:p14="http://schemas.microsoft.com/office/powerpoint/2010/main" val="2139879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2776</TotalTime>
  <Words>1472</Words>
  <Application>Microsoft Office PowerPoint</Application>
  <PresentationFormat>Widescreen</PresentationFormat>
  <Paragraphs>347</Paragraphs>
  <Slides>49</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Barlow Condensed</vt:lpstr>
      <vt:lpstr>Calibri</vt:lpstr>
      <vt:lpstr>Segoe UI</vt:lpstr>
      <vt:lpstr>Arial</vt:lpstr>
      <vt:lpstr>Griffy</vt:lpstr>
      <vt:lpstr>Ubuntu Condensed</vt:lpstr>
      <vt:lpstr>Aldrich</vt:lpstr>
      <vt:lpstr>Catamaran</vt:lpstr>
      <vt:lpstr>Abril Fatface</vt:lpstr>
      <vt:lpstr>Segoe UI Semibold</vt:lpstr>
      <vt:lpstr>Poppins</vt:lpstr>
      <vt:lpstr>Homemade Apple</vt:lpstr>
      <vt:lpstr>SlidesMania</vt:lpstr>
      <vt:lpstr>Security Pitfalls for Workload Identities in Azure</vt:lpstr>
      <vt:lpstr>PowerPoint Presentation</vt:lpstr>
      <vt:lpstr>PowerPoint Presentation</vt:lpstr>
      <vt:lpstr>PowerPoint Presentation</vt:lpstr>
      <vt:lpstr>PowerPoint Presentation</vt:lpstr>
      <vt:lpstr>PowerPoint Presentation</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Please rate my session in the Mobile App!</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354</cp:revision>
  <dcterms:modified xsi:type="dcterms:W3CDTF">2024-02-13T20:47:55Z</dcterms:modified>
</cp:coreProperties>
</file>